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1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6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0929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 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</a:t>
            </a:r>
            <a:r>
              <a:rPr lang="ko-KR" altLang="en-US" sz="1400" dirty="0" smtClean="0"/>
              <a:t>화면</a:t>
            </a:r>
            <a:endParaRPr lang="en-US" altLang="ko-KR" sz="1400" dirty="0"/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지식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보스를 처치 시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금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업그레이드 할 수 있는 곳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누를 시 </a:t>
            </a:r>
            <a:r>
              <a:rPr lang="en-US" altLang="ko-KR" sz="1400" dirty="0"/>
              <a:t>(4) </a:t>
            </a:r>
            <a:r>
              <a:rPr lang="ko-KR" altLang="en-US" sz="1400" dirty="0"/>
              <a:t>만 바뀜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3884153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6242988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6239694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3255146" y="3172286"/>
            <a:ext cx="2450238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3111967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>
            <a:off x="5705384" y="3269941"/>
            <a:ext cx="537604" cy="9409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5874058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3097172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2920119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837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4939508" y="63743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5619619" y="638745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3721144" y="638745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3726226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4318713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490128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5526731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4353969" y="639569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3111967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3156695" y="639569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일정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미션을 업그레이드 하는데 필요한 금액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 err="1"/>
              <a:t>업글</a:t>
            </a:r>
            <a:r>
              <a:rPr lang="ko-KR" altLang="en-US" sz="1400" dirty="0"/>
              <a:t> 시 시간이 지날 때 얻는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식량의 양 증가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80862" y="1896719"/>
            <a:ext cx="1047185" cy="6422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72915" y="206975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위해선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361306"/>
            <a:ext cx="1063593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289597" y="2027905"/>
            <a:ext cx="1000860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600810" y="2081015"/>
            <a:ext cx="829656" cy="53928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049" y="232099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099692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423693" y="19278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1531554" y="1778019"/>
            <a:ext cx="5252187" cy="3806860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624829" y="2248687"/>
            <a:ext cx="514907" cy="1453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624830" y="2027068"/>
            <a:ext cx="2049805" cy="2216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49568" y="2422387"/>
            <a:ext cx="2428496" cy="2589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769826" y="2071074"/>
            <a:ext cx="614234" cy="53928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95729" y="187741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450304" y="18385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322586" y="213397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849161" y="224436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27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원하는 전장 선택 창 </a:t>
            </a:r>
            <a:r>
              <a:rPr lang="en-US" altLang="ko-KR" sz="1400" dirty="0"/>
              <a:t>[ </a:t>
            </a:r>
            <a:r>
              <a:rPr lang="ko-KR" altLang="en-US" sz="1400" dirty="0"/>
              <a:t>이름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957804" y="2146041"/>
            <a:ext cx="914400" cy="8968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08152" y="199639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386</Words>
  <Application>Microsoft Office PowerPoint</Application>
  <PresentationFormat>와이드스크린</PresentationFormat>
  <Paragraphs>110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원형</cp:lastModifiedBy>
  <cp:revision>57</cp:revision>
  <dcterms:created xsi:type="dcterms:W3CDTF">2020-08-13T13:01:44Z</dcterms:created>
  <dcterms:modified xsi:type="dcterms:W3CDTF">2020-08-19T02:05:03Z</dcterms:modified>
</cp:coreProperties>
</file>